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3" r:id="rId3"/>
    <p:sldId id="275" r:id="rId4"/>
    <p:sldId id="281" r:id="rId5"/>
    <p:sldId id="270" r:id="rId6"/>
    <p:sldId id="280" r:id="rId7"/>
    <p:sldId id="277" r:id="rId8"/>
    <p:sldId id="283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785BE"/>
    <a:srgbClr val="FF6699"/>
    <a:srgbClr val="659B47"/>
    <a:srgbClr val="F26B21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66" y="-6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556" y="1238812"/>
            <a:ext cx="4731522" cy="339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6231944" cy="1506913"/>
            <a:chOff x="821727" y="599235"/>
            <a:chExt cx="6231944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3" y="841500"/>
              <a:ext cx="5643118" cy="883650"/>
              <a:chOff x="1547607" y="3455591"/>
              <a:chExt cx="3937356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7" y="3455591"/>
                <a:ext cx="3842504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8" y="3470541"/>
                <a:ext cx="3216505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Menulis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Permulaan</a:t>
                </a:r>
                <a:endParaRPr lang="nn-NO" sz="3300" b="1" i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6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18140"/>
            <a:ext cx="3552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prstClr val="black"/>
                </a:solidFill>
              </a:rPr>
              <a:t>Menjelaskan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cara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permulaan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huruf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latin</a:t>
            </a:r>
            <a:r>
              <a:rPr lang="en-US" sz="1200" dirty="0">
                <a:solidFill>
                  <a:prstClr val="black"/>
                </a:solidFill>
              </a:rPr>
              <a:t> (</a:t>
            </a:r>
            <a:r>
              <a:rPr lang="en-US" sz="1200" dirty="0" err="1">
                <a:solidFill>
                  <a:prstClr val="black"/>
                </a:solidFill>
              </a:rPr>
              <a:t>suku</a:t>
            </a:r>
            <a:r>
              <a:rPr lang="en-US" sz="1200" dirty="0">
                <a:solidFill>
                  <a:prstClr val="black"/>
                </a:solidFill>
              </a:rPr>
              <a:t> kata, kata) di </a:t>
            </a:r>
            <a:r>
              <a:rPr lang="en-US" sz="1200" dirty="0" err="1">
                <a:solidFill>
                  <a:prstClr val="black"/>
                </a:solidFill>
              </a:rPr>
              <a:t>atas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kertas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atau</a:t>
            </a:r>
            <a:r>
              <a:rPr lang="en-US" sz="1200" dirty="0" smtClean="0">
                <a:solidFill>
                  <a:prstClr val="black"/>
                </a:solidFill>
              </a:rPr>
              <a:t> media </a:t>
            </a:r>
            <a:r>
              <a:rPr lang="en-US" sz="1200" dirty="0">
                <a:solidFill>
                  <a:prstClr val="black"/>
                </a:solidFill>
              </a:rPr>
              <a:t>digital.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prstClr val="black"/>
                </a:solidFill>
              </a:rPr>
              <a:t>Menulis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teks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deskripsi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dengan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kalimat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sederhana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berbahasa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Jawa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prstClr val="black"/>
                </a:solidFill>
              </a:rPr>
              <a:t>Menulis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teks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rekon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tentang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pengalaman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menggunakan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bahasa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Jawa</a:t>
            </a:r>
            <a:r>
              <a:rPr lang="en-US" sz="1200" dirty="0" smtClean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baik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360946" y="438150"/>
            <a:ext cx="3621507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 smtClean="0"/>
              <a:t>Nulis </a:t>
            </a:r>
            <a:r>
              <a:rPr lang="nn-NO" sz="2800" b="1" i="1" dirty="0" smtClean="0"/>
              <a:t>Permulaan</a:t>
            </a:r>
            <a:endParaRPr lang="en-US" sz="2800" b="1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416292" y="1979295"/>
            <a:ext cx="564236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030438" y="1979295"/>
            <a:ext cx="564236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16292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L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23365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030438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n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337511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113234" y="1979295"/>
            <a:ext cx="743864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se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915339" y="1979295"/>
            <a:ext cx="992026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neng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113234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m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512370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r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915339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i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317729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p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716865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119834" y="2636520"/>
            <a:ext cx="381000" cy="544830"/>
          </a:xfrm>
          <a:prstGeom prst="roundRect">
            <a:avLst/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t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952999" y="1979295"/>
            <a:ext cx="755205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ma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733160" y="1979295"/>
            <a:ext cx="564236" cy="544830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err="1" smtClean="0">
                <a:solidFill>
                  <a:schemeClr val="bg1"/>
                </a:solidFill>
              </a:rPr>
              <a:t>ca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953000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m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260073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567146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c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5874219" y="2665095"/>
            <a:ext cx="282118" cy="516255"/>
          </a:xfrm>
          <a:prstGeom prst="roundRect">
            <a:avLst/>
          </a:prstGeo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ID" sz="2600" b="1" dirty="0" smtClean="0">
                <a:solidFill>
                  <a:schemeClr val="bg1"/>
                </a:solidFill>
              </a:rPr>
              <a:t>a</a:t>
            </a:r>
            <a:endParaRPr lang="en-US" sz="26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6292" y="1331267"/>
            <a:ext cx="7127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Gatekna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tulisan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ing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ngisor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iki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,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banjur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wacanen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073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43815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</a:rPr>
              <a:t>Ngandeli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huruf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Jejek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Sinambung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i="1" dirty="0">
                <a:solidFill>
                  <a:srgbClr val="C00000"/>
                </a:solidFill>
              </a:rPr>
              <a:t>(</a:t>
            </a:r>
            <a:r>
              <a:rPr lang="en-US" sz="2800" b="1" i="1" dirty="0" err="1">
                <a:solidFill>
                  <a:srgbClr val="C00000"/>
                </a:solidFill>
              </a:rPr>
              <a:t>Tegak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Bersambung</a:t>
            </a:r>
            <a:r>
              <a:rPr lang="en-US" sz="2800" b="1" i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834575"/>
            <a:ext cx="3429000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Leni</a:t>
            </a: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maca</a:t>
            </a: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buku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27635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Tuladha</a:t>
            </a:r>
            <a:r>
              <a:rPr lang="en-US" sz="2800" dirty="0" smtClean="0"/>
              <a:t>: </a:t>
            </a:r>
            <a:endParaRPr lang="en-US" sz="2800" i="1" dirty="0">
              <a:solidFill>
                <a:srgbClr val="336600"/>
              </a:solidFill>
            </a:endParaRPr>
          </a:p>
        </p:txBody>
      </p:sp>
      <p:pic>
        <p:nvPicPr>
          <p:cNvPr id="4098" name="Picture 2" descr="C:\Users\P1859\Downloads\Tegak bersambung - leni maca buk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24150"/>
            <a:ext cx="6858000" cy="175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35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1859\Downloads\Leni bangun tidur, sambil merapikan tempat tidu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17" y="361950"/>
            <a:ext cx="5379298" cy="470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entagon 1"/>
          <p:cNvSpPr/>
          <p:nvPr/>
        </p:nvSpPr>
        <p:spPr>
          <a:xfrm>
            <a:off x="360946" y="361950"/>
            <a:ext cx="5506454" cy="6096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/>
              <a:t>Maca lan Nulis Teks Dheskripsi</a:t>
            </a:r>
            <a:endParaRPr lang="en-US" sz="2800" b="1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5438" y="1295246"/>
            <a:ext cx="332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Wacanen</a:t>
            </a:r>
            <a:r>
              <a:rPr lang="en-US" sz="2800" b="1" dirty="0"/>
              <a:t> </a:t>
            </a:r>
            <a:r>
              <a:rPr lang="en-US" sz="2800" b="1" dirty="0" err="1" smtClean="0"/>
              <a:t>teks</a:t>
            </a:r>
            <a:r>
              <a:rPr lang="en-US" sz="2800" b="1" dirty="0" smtClean="0"/>
              <a:t> </a:t>
            </a:r>
            <a:endParaRPr lang="en-US" sz="2800" b="1" dirty="0">
              <a:solidFill>
                <a:srgbClr val="33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947" y="3152427"/>
            <a:ext cx="34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kang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patitis</a:t>
            </a:r>
            <a:endParaRPr lang="en-US" sz="2800" b="1" dirty="0">
              <a:solidFill>
                <a:srgbClr val="3366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423975" y="1962150"/>
            <a:ext cx="3356190" cy="1061709"/>
            <a:chOff x="1960193" y="459877"/>
            <a:chExt cx="6671190" cy="623027"/>
          </a:xfrm>
        </p:grpSpPr>
        <p:sp>
          <p:nvSpPr>
            <p:cNvPr id="13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611849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2047870" y="459877"/>
              <a:ext cx="6471930" cy="559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Kagiyatane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Leni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Saben</a:t>
              </a:r>
              <a:r>
                <a:rPr lang="en-US" sz="28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Esuk</a:t>
              </a:r>
              <a:endParaRPr lang="en-US" sz="28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P1859\Downloads\4 Leni meniup kue ulang tahu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404" y="972585"/>
            <a:ext cx="5066496" cy="358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entagon 1"/>
          <p:cNvSpPr/>
          <p:nvPr/>
        </p:nvSpPr>
        <p:spPr>
          <a:xfrm>
            <a:off x="360946" y="361950"/>
            <a:ext cx="6268454" cy="6096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C. </a:t>
            </a:r>
            <a:r>
              <a:rPr lang="sv-SE" sz="2800" b="1" dirty="0"/>
              <a:t>Maca lan Nulis </a:t>
            </a:r>
            <a:r>
              <a:rPr lang="sv-SE" sz="2800" b="1" i="1" dirty="0" smtClean="0"/>
              <a:t>Pengalaman Pribadi</a:t>
            </a:r>
            <a:endParaRPr lang="en-US" sz="2800" b="1" i="1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5438" y="1295246"/>
            <a:ext cx="3324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Wacanen</a:t>
            </a:r>
            <a:r>
              <a:rPr lang="en-US" sz="2800" b="1" dirty="0"/>
              <a:t> </a:t>
            </a:r>
            <a:r>
              <a:rPr lang="en-US" sz="2800" b="1" dirty="0" err="1" smtClean="0"/>
              <a:t>teks</a:t>
            </a:r>
            <a:r>
              <a:rPr lang="en-US" sz="2800" b="1" dirty="0" smtClean="0"/>
              <a:t> </a:t>
            </a:r>
            <a:endParaRPr lang="en-US" sz="2800" b="1" dirty="0">
              <a:solidFill>
                <a:srgbClr val="33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947" y="3152427"/>
            <a:ext cx="34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sing </a:t>
            </a:r>
            <a:r>
              <a:rPr lang="en-US" sz="2800" b="1" dirty="0" err="1" smtClean="0"/>
              <a:t>diwaos</a:t>
            </a:r>
            <a:r>
              <a:rPr lang="en-US" sz="2800" b="1" dirty="0" smtClean="0"/>
              <a:t> guru. </a:t>
            </a:r>
            <a:endParaRPr lang="en-US" sz="2800" b="1" dirty="0">
              <a:solidFill>
                <a:srgbClr val="336600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423974" y="1981198"/>
            <a:ext cx="3995626" cy="1042660"/>
            <a:chOff x="1960191" y="471055"/>
            <a:chExt cx="7942215" cy="611849"/>
          </a:xfrm>
        </p:grpSpPr>
        <p:sp>
          <p:nvSpPr>
            <p:cNvPr id="13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1" y="471055"/>
              <a:ext cx="7942213" cy="611849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2047870" y="553535"/>
              <a:ext cx="7854536" cy="487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Hadhiyah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Ulang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Taun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kang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Gawe</a:t>
              </a:r>
              <a:r>
                <a:rPr lang="en-US" sz="24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Tangis</a:t>
              </a:r>
              <a:endParaRPr lang="en-US" sz="2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3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1000" y="285750"/>
            <a:ext cx="5867400" cy="76835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/>
              <a:t>D. Tata </a:t>
            </a:r>
            <a:r>
              <a:rPr lang="en-US" sz="2800" b="1" dirty="0" err="1"/>
              <a:t>Tulis</a:t>
            </a:r>
            <a:r>
              <a:rPr lang="en-US" sz="2800" b="1" dirty="0"/>
              <a:t> </a:t>
            </a:r>
            <a:r>
              <a:rPr lang="en-US" sz="2800" b="1" dirty="0" err="1"/>
              <a:t>Basa</a:t>
            </a:r>
            <a:r>
              <a:rPr lang="en-US" sz="2800" b="1" dirty="0"/>
              <a:t> Baku </a:t>
            </a:r>
            <a:r>
              <a:rPr lang="en-US" sz="2800" b="1" dirty="0" err="1"/>
              <a:t>ing</a:t>
            </a:r>
            <a:r>
              <a:rPr lang="en-US" sz="2800" b="1" dirty="0"/>
              <a:t> </a:t>
            </a:r>
            <a:r>
              <a:rPr lang="en-US" sz="2800" b="1" dirty="0" err="1"/>
              <a:t>Basa</a:t>
            </a:r>
            <a:r>
              <a:rPr lang="en-US" sz="2800" b="1" dirty="0"/>
              <a:t> </a:t>
            </a:r>
            <a:r>
              <a:rPr lang="en-US" sz="2800" b="1" dirty="0" err="1"/>
              <a:t>Jawa</a:t>
            </a:r>
            <a:r>
              <a:rPr lang="en-US" sz="2800" b="1" dirty="0"/>
              <a:t> 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389375" y="2419350"/>
            <a:ext cx="273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Awal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ukara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81000" y="1365549"/>
            <a:ext cx="3962399" cy="813441"/>
            <a:chOff x="143443" y="1287931"/>
            <a:chExt cx="4237496" cy="813441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99" y="1287931"/>
              <a:ext cx="4228540" cy="813441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4" name="TextBox 8"/>
            <p:cNvSpPr txBox="1"/>
            <p:nvPr/>
          </p:nvSpPr>
          <p:spPr>
            <a:xfrm>
              <a:off x="143443" y="1499067"/>
              <a:ext cx="4138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Panulisan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Aksara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Gedhe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TextBox 8"/>
          <p:cNvSpPr txBox="1"/>
          <p:nvPr/>
        </p:nvSpPr>
        <p:spPr>
          <a:xfrm>
            <a:off x="381000" y="3864917"/>
            <a:ext cx="3771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Papan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panggonan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389375" y="3217663"/>
            <a:ext cx="344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jenenge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667000" y="2419795"/>
            <a:ext cx="4496407" cy="476251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ku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dhek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wingi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ora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mlebu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sekolah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3835499" y="3203077"/>
            <a:ext cx="3479701" cy="476251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eni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diutus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ibu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mudhut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gula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683706" y="3901079"/>
            <a:ext cx="4241094" cy="476251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Bapak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tindak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menyang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emarang.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4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7" grpId="0"/>
      <p:bldP spid="39" grpId="0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442299" y="1428750"/>
            <a:ext cx="273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Tanda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titik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(.)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33924" y="361950"/>
            <a:ext cx="4366674" cy="813441"/>
            <a:chOff x="143443" y="1287931"/>
            <a:chExt cx="4669839" cy="8134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98" y="1287931"/>
              <a:ext cx="4660884" cy="813441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5" name="TextBox 8"/>
            <p:cNvSpPr txBox="1"/>
            <p:nvPr/>
          </p:nvSpPr>
          <p:spPr>
            <a:xfrm>
              <a:off x="143443" y="1499067"/>
              <a:ext cx="4506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Panulisan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Tandha</a:t>
              </a:r>
              <a:r>
                <a:rPr lang="en-US" sz="2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Pawacan</a:t>
              </a:r>
              <a:endPara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467798" y="1982814"/>
            <a:ext cx="2667000" cy="914400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Leni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lagi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sembahyang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magrib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4165501" y="1428750"/>
            <a:ext cx="273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Tanda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koma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(,)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191000" y="1982814"/>
            <a:ext cx="3429000" cy="914400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Sing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melu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lomba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nembang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Leni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Siti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, Arif,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Rizal.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2299" y="3084486"/>
            <a:ext cx="3139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Tanda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pitakon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(?)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67798" y="3638550"/>
            <a:ext cx="2667000" cy="914400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Sapa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sing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ora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mlebu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sekolah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4165501" y="3084486"/>
            <a:ext cx="273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Tanda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seru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(!)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191000" y="3638550"/>
            <a:ext cx="3429000" cy="914400"/>
          </a:xfrm>
          <a:prstGeom prst="roundRect">
            <a:avLst/>
          </a:prstGeom>
          <a:solidFill>
            <a:srgbClr val="CDFFC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Adusa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mumpung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isih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sore!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40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/>
      <p:bldP spid="12" grpId="0" animBg="1"/>
      <p:bldP spid="13" grpId="0"/>
      <p:bldP spid="14" grpId="0" animBg="1"/>
      <p:bldP spid="15" grpId="0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236</Words>
  <Application>Microsoft Office PowerPoint</Application>
  <PresentationFormat>On-screen Show (16:9)</PresentationFormat>
  <Paragraphs>64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170</cp:revision>
  <dcterms:created xsi:type="dcterms:W3CDTF">2020-01-31T07:09:35Z</dcterms:created>
  <dcterms:modified xsi:type="dcterms:W3CDTF">2023-06-09T11:43:38Z</dcterms:modified>
</cp:coreProperties>
</file>